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932" y="58989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75188" y="5908008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8" y="2983880"/>
            <a:ext cx="1793914" cy="275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50" y="2990429"/>
            <a:ext cx="1941888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30" y="2983879"/>
            <a:ext cx="2048921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2726556" y="59080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26" name="Picture 2" descr="C:\Users\石橋卓也\Desktop\2015-08-20 19_15_04-Metasequoia [C__Users_石橋卓也_Dropbox_画像処理研究室_TDU_Heart_TDU_Heart_TDU_Heart6.mqo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34" y="2985563"/>
            <a:ext cx="1962594" cy="27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5299692" y="5898859"/>
            <a:ext cx="118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焼き込み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ＣＧツールによる筆記との</a:t>
            </a:r>
            <a:r>
              <a:rPr lang="ja-JP" altLang="en-US" dirty="0" smtClean="0"/>
              <a:t>比較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被験者：大学生</a:t>
            </a:r>
            <a:r>
              <a:rPr lang="en-US" altLang="ja-JP" dirty="0" smtClean="0"/>
              <a:t>20</a:t>
            </a:r>
            <a:r>
              <a:rPr lang="ja-JP" altLang="en-US" dirty="0" smtClean="0"/>
              <a:t>名</a:t>
            </a:r>
            <a:endParaRPr lang="en-US" altLang="ja-JP" dirty="0" smtClean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646936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</a:t>
                      </a:r>
                      <a:r>
                        <a:rPr kumimoji="1" lang="ja-JP" altLang="en-US" dirty="0" smtClean="0"/>
                        <a:t>入力人数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95858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裁断・折り目づけ方法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20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ポリゴン削減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/>
              <a:t>展開図の</a:t>
            </a:r>
            <a:r>
              <a:rPr lang="ja-JP" altLang="en-US" sz="2000" dirty="0" smtClean="0"/>
              <a:t>算出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カッティングマシンを用いたペーパクラフトの作成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ディジタルペンによる筆記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筆跡のＵＶマップ・ＣＧ表示</a:t>
            </a:r>
            <a:endParaRPr lang="en-US" altLang="ja-JP" sz="2000" dirty="0" smtClean="0"/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4910</TotalTime>
  <Words>928</Words>
  <Application>Microsoft Office PowerPoint</Application>
  <PresentationFormat>画面に合わせる (4:3)</PresentationFormat>
  <Paragraphs>179</Paragraphs>
  <Slides>17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石橋卓也</cp:lastModifiedBy>
  <cp:revision>206</cp:revision>
  <dcterms:created xsi:type="dcterms:W3CDTF">2014-08-07T04:42:21Z</dcterms:created>
  <dcterms:modified xsi:type="dcterms:W3CDTF">2015-08-20T10:41:46Z</dcterms:modified>
</cp:coreProperties>
</file>